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537" autoAdjust="0"/>
    <p:restoredTop sz="94662" autoAdjust="0"/>
  </p:normalViewPr>
  <p:slideViewPr>
    <p:cSldViewPr>
      <p:cViewPr>
        <p:scale>
          <a:sx n="70" d="100"/>
          <a:sy n="70" d="100"/>
        </p:scale>
        <p:origin x="-78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295"/>
          <a:stretch/>
        </p:blipFill>
        <p:spPr>
          <a:xfrm rot="5025078" flipV="1">
            <a:off x="2314969" y="4980483"/>
            <a:ext cx="1928883" cy="1824221"/>
          </a:xfrm>
          <a:prstGeom prst="rect">
            <a:avLst/>
          </a:prstGeom>
        </p:spPr>
      </p:pic>
      <p:sp>
        <p:nvSpPr>
          <p:cNvPr id="8" name="Рамка 7"/>
          <p:cNvSpPr/>
          <p:nvPr userDrawn="1"/>
        </p:nvSpPr>
        <p:spPr>
          <a:xfrm>
            <a:off x="179512" y="188640"/>
            <a:ext cx="8784976" cy="6552728"/>
          </a:xfrm>
          <a:prstGeom prst="frame">
            <a:avLst>
              <a:gd name="adj1" fmla="val 222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5117" y="5501514"/>
            <a:ext cx="1535009" cy="1241108"/>
          </a:xfrm>
          <a:prstGeom prst="rect">
            <a:avLst/>
          </a:prstGeom>
        </p:spPr>
      </p:pic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blipFill>
            <a:blip r:embed="rId4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813" b="10818"/>
          <a:stretch/>
        </p:blipFill>
        <p:spPr>
          <a:xfrm>
            <a:off x="1835696" y="51069"/>
            <a:ext cx="3044165" cy="917736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1876" y="11223"/>
            <a:ext cx="2359884" cy="2291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7109347" y="33606"/>
            <a:ext cx="2013044" cy="1955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53" t="6986" r="6776" b="9098"/>
          <a:stretch/>
        </p:blipFill>
        <p:spPr>
          <a:xfrm>
            <a:off x="4721217" y="4653136"/>
            <a:ext cx="2196936" cy="21494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6948265" y="4741693"/>
            <a:ext cx="2172446" cy="2107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1650" y="4770331"/>
            <a:ext cx="2134278" cy="2077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2355" y="49562"/>
            <a:ext cx="304800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407" r="30268"/>
          <a:stretch/>
        </p:blipFill>
        <p:spPr bwMode="auto">
          <a:xfrm flipH="1">
            <a:off x="35496" y="3455073"/>
            <a:ext cx="827336" cy="316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279829" y="3429055"/>
            <a:ext cx="828675" cy="316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37036" y="5004555"/>
            <a:ext cx="1363265" cy="11022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7468543" y="5068962"/>
            <a:ext cx="135890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7503" y="5445224"/>
            <a:ext cx="1439665" cy="1404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746"/>
          <a:stretch/>
        </p:blipFill>
        <p:spPr bwMode="auto">
          <a:xfrm>
            <a:off x="7660898" y="5445224"/>
            <a:ext cx="1375598" cy="134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амка 9"/>
          <p:cNvSpPr/>
          <p:nvPr userDrawn="1"/>
        </p:nvSpPr>
        <p:spPr>
          <a:xfrm>
            <a:off x="0" y="0"/>
            <a:ext cx="9115648" cy="6858001"/>
          </a:xfrm>
          <a:prstGeom prst="frame">
            <a:avLst>
              <a:gd name="adj1" fmla="val 1759"/>
            </a:avLst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340768"/>
            <a:ext cx="6912768" cy="2088232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   </a:t>
            </a:r>
            <a:br>
              <a:rPr lang="ru-RU" sz="4000" b="1" i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</a:br>
            <a:r>
              <a:rPr lang="ru-RU" sz="4000" b="1" i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Georgia" pitchFamily="18" charset="0"/>
                <a:ea typeface="Batang" pitchFamily="18" charset="-127"/>
              </a:rPr>
              <a:t>«С Днем учителя!»</a:t>
            </a:r>
            <a:endParaRPr lang="ru-RU" sz="4000" b="1" i="1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Georgia" pitchFamily="18" charset="0"/>
              <a:ea typeface="Batang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3717032"/>
            <a:ext cx="6408712" cy="1008112"/>
          </a:xfrm>
        </p:spPr>
        <p:txBody>
          <a:bodyPr>
            <a:noAutofit/>
          </a:bodyPr>
          <a:lstStyle/>
          <a:p>
            <a:pPr lvl="0" eaLnBrk="0" hangingPunct="0">
              <a:defRPr/>
            </a:pPr>
            <a:r>
              <a:rPr lang="ru-RU" sz="1800" b="1" dirty="0" smtClean="0">
                <a:ln w="2857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Выполнили: </a:t>
            </a:r>
          </a:p>
          <a:p>
            <a:pPr lvl="0" eaLnBrk="0" hangingPunct="0">
              <a:defRPr/>
            </a:pPr>
            <a:r>
              <a:rPr lang="ru-RU" sz="1800" b="1" dirty="0" smtClean="0">
                <a:ln w="2857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учащиеся  МОУ «</a:t>
            </a:r>
            <a:r>
              <a:rPr lang="ru-RU" sz="1800" b="1" dirty="0" err="1" smtClean="0">
                <a:ln w="2857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Сабская</a:t>
            </a:r>
            <a:r>
              <a:rPr lang="ru-RU" sz="1800" b="1" dirty="0" smtClean="0">
                <a:ln w="2857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СОШ» </a:t>
            </a:r>
            <a:r>
              <a:rPr lang="ru-RU" sz="1800" b="1" dirty="0" err="1" smtClean="0">
                <a:ln w="2857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Волосовского</a:t>
            </a:r>
            <a:r>
              <a:rPr lang="ru-RU" sz="1800" b="1" dirty="0" smtClean="0">
                <a:ln w="2857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муниципального района Ленинградской области</a:t>
            </a:r>
            <a:endParaRPr lang="ru-RU" sz="1800" b="1" dirty="0">
              <a:ln w="2857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40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14876" y="1500174"/>
            <a:ext cx="4206116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u="sng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Тамара Георгиевна Акулова</a:t>
            </a:r>
            <a:r>
              <a:rPr lang="ru-RU" sz="3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– учитель технологии и изобразительного искусства</a:t>
            </a:r>
          </a:p>
        </p:txBody>
      </p:sp>
      <p:pic>
        <p:nvPicPr>
          <p:cNvPr id="17411" name="Picture 2" descr="D:\Школа\25 выпуск - в актовый зал\Для презентации\DPP_01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285875"/>
            <a:ext cx="3286125" cy="4926013"/>
          </a:xfrm>
          <a:prstGeom prst="rect">
            <a:avLst/>
          </a:prstGeom>
          <a:noFill/>
          <a:ln w="28575">
            <a:solidFill>
              <a:schemeClr val="accent3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5720" y="214290"/>
            <a:ext cx="762901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Почетный педагог Сабской СОШ</a:t>
            </a:r>
          </a:p>
        </p:txBody>
      </p:sp>
    </p:spTree>
    <p:extLst>
      <p:ext uri="{BB962C8B-B14F-4D97-AF65-F5344CB8AC3E}">
        <p14:creationId xmlns:p14="http://schemas.microsoft.com/office/powerpoint/2010/main" val="2722440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97034" y="2060848"/>
            <a:ext cx="4206116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u="sng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Любовь Михайловна Татаурова </a:t>
            </a:r>
            <a:r>
              <a:rPr lang="ru-RU" sz="3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– воспитатель ГПД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57166"/>
            <a:ext cx="762901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Почетный педагог Сабской СОШ</a:t>
            </a:r>
          </a:p>
        </p:txBody>
      </p:sp>
      <p:pic>
        <p:nvPicPr>
          <p:cNvPr id="20484" name="Picture 4" descr="C:\Users\sbsk29\Pictures\2012-09-29\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50" y="1484784"/>
            <a:ext cx="3984226" cy="4608512"/>
          </a:xfrm>
          <a:prstGeom prst="rect">
            <a:avLst/>
          </a:prstGeom>
          <a:noFill/>
          <a:ln w="28575"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437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14876" y="1857364"/>
            <a:ext cx="4206116" cy="3477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Галина Федоровна Ершова </a:t>
            </a:r>
            <a:r>
              <a:rPr lang="ru-RU" sz="44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– первый директор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57166"/>
            <a:ext cx="762901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Почетный педагог Сабской СОШ</a:t>
            </a:r>
          </a:p>
        </p:txBody>
      </p:sp>
      <p:pic>
        <p:nvPicPr>
          <p:cNvPr id="9220" name="Picture 4" descr="C:\Users\sbsk29\Documents\учителя\учителя 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49" y="1196752"/>
            <a:ext cx="3172599" cy="4752528"/>
          </a:xfrm>
          <a:prstGeom prst="rect">
            <a:avLst/>
          </a:prstGeom>
          <a:noFill/>
          <a:ln w="28575"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168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43438" y="1785926"/>
            <a:ext cx="4206116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u="sng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Алевтина Владимировна Роговская</a:t>
            </a:r>
            <a:r>
              <a:rPr lang="ru-RU" sz="3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– учитель биологии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57166"/>
            <a:ext cx="762901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Почетный педагог Сабской СОШ</a:t>
            </a:r>
          </a:p>
        </p:txBody>
      </p:sp>
      <p:pic>
        <p:nvPicPr>
          <p:cNvPr id="11268" name="Picture 4" descr="C:\Users\sbsk29\Pictures\2012-09-29\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18575"/>
            <a:ext cx="4031878" cy="5195219"/>
          </a:xfrm>
          <a:prstGeom prst="rect">
            <a:avLst/>
          </a:prstGeom>
          <a:noFill/>
          <a:ln w="28575"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843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762901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Почетный педагог Сабской СОШ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1785926"/>
            <a:ext cx="4206116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u="sng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Галина Андреевна </a:t>
            </a:r>
            <a:r>
              <a:rPr lang="ru-RU" sz="3600" b="1" u="sng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Шарова</a:t>
            </a:r>
            <a:r>
              <a:rPr lang="ru-RU" sz="3600" b="1" u="sng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– учитель русского языка и литературы</a:t>
            </a:r>
          </a:p>
        </p:txBody>
      </p:sp>
      <p:pic>
        <p:nvPicPr>
          <p:cNvPr id="10244" name="Picture 4" descr="C:\Users\sbsk29\Documents\учителя\учителя 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25834"/>
            <a:ext cx="2914073" cy="4536504"/>
          </a:xfrm>
          <a:prstGeom prst="rect">
            <a:avLst/>
          </a:prstGeom>
          <a:noFill/>
          <a:ln w="28575"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33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22370" y="4303455"/>
            <a:ext cx="3800324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sng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Ольга Сергеевна Фетисова </a:t>
            </a:r>
            <a:r>
              <a:rPr lang="ru-RU" sz="32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– учитель математики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9114" y="188640"/>
            <a:ext cx="762901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Почетный педагог Сабской СОШ</a:t>
            </a:r>
          </a:p>
        </p:txBody>
      </p:sp>
      <p:pic>
        <p:nvPicPr>
          <p:cNvPr id="12292" name="Picture 4" descr="C:\Users\sbsk29\Pictures\2012-10-01\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640" y="773415"/>
            <a:ext cx="5321300" cy="3405187"/>
          </a:xfrm>
          <a:prstGeom prst="rect">
            <a:avLst/>
          </a:prstGeom>
          <a:noFill/>
          <a:ln w="28575"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7582" y="3933056"/>
            <a:ext cx="4206116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sng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Евгений Алексеевич Фетисов</a:t>
            </a:r>
            <a:r>
              <a:rPr lang="ru-RU" sz="32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– учитель русского языка, литера-туры и НВП</a:t>
            </a:r>
          </a:p>
        </p:txBody>
      </p:sp>
    </p:spTree>
    <p:extLst>
      <p:ext uri="{BB962C8B-B14F-4D97-AF65-F5344CB8AC3E}">
        <p14:creationId xmlns:p14="http://schemas.microsoft.com/office/powerpoint/2010/main" val="1247042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0" y="1844824"/>
            <a:ext cx="4206116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u="sng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Нина Александровна </a:t>
            </a:r>
            <a:r>
              <a:rPr lang="ru-RU" sz="3600" b="1" u="sng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Кухарская</a:t>
            </a:r>
            <a:r>
              <a:rPr lang="ru-RU" sz="3600" b="1" u="sng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– учитель начальных классов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57166"/>
            <a:ext cx="762901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Почетный педагог Сабской СОШ</a:t>
            </a:r>
          </a:p>
        </p:txBody>
      </p:sp>
      <p:pic>
        <p:nvPicPr>
          <p:cNvPr id="13318" name="Picture 6" descr="C:\Users\sbsk29\Documents\учителя\учителя 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3528392" cy="4995645"/>
          </a:xfrm>
          <a:prstGeom prst="rect">
            <a:avLst/>
          </a:prstGeom>
          <a:noFill/>
          <a:ln w="28575"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435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14876" y="1714488"/>
            <a:ext cx="4206116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u="sng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Нелля</a:t>
            </a:r>
            <a:r>
              <a:rPr lang="ru-RU" sz="3600" b="1" u="sng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Васильевна </a:t>
            </a:r>
            <a:r>
              <a:rPr lang="ru-RU" sz="3600" b="1" u="sng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Пионт</a:t>
            </a:r>
            <a:r>
              <a:rPr lang="ru-RU" sz="3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– учитель начальных классов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85728"/>
            <a:ext cx="762901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Почетный педагог Сабской СОШ</a:t>
            </a:r>
          </a:p>
        </p:txBody>
      </p:sp>
      <p:pic>
        <p:nvPicPr>
          <p:cNvPr id="15364" name="Picture 4" descr="C:\Users\sbsk29\Pictures\2012-09-29\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4048400" cy="4680520"/>
          </a:xfrm>
          <a:prstGeom prst="rect">
            <a:avLst/>
          </a:prstGeom>
          <a:noFill/>
          <a:ln w="28575"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633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14876" y="2143116"/>
            <a:ext cx="4206116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u="sng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Галина Ивановна </a:t>
            </a:r>
            <a:r>
              <a:rPr lang="ru-RU" sz="3600" b="1" u="sng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Тютюнова</a:t>
            </a:r>
            <a:r>
              <a:rPr lang="ru-RU" sz="3600" b="1" u="sng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– учитель математики и физики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57166"/>
            <a:ext cx="762901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Почетный педагог Сабской СОШ</a:t>
            </a:r>
          </a:p>
        </p:txBody>
      </p:sp>
      <p:pic>
        <p:nvPicPr>
          <p:cNvPr id="19460" name="Picture 4" descr="C:\Users\sbsk29\Pictures\2012-09-29\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3744416" cy="5198558"/>
          </a:xfrm>
          <a:prstGeom prst="rect">
            <a:avLst/>
          </a:prstGeom>
          <a:noFill/>
          <a:ln w="28575"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397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0" y="1500174"/>
            <a:ext cx="4429124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u="sng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Валентина Ивановна Горохова </a:t>
            </a:r>
            <a:r>
              <a:rPr lang="ru-RU" sz="3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– учитель начальных классов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57166"/>
            <a:ext cx="762901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Почетный педагог Сабской СОШ</a:t>
            </a:r>
          </a:p>
        </p:txBody>
      </p:sp>
      <p:pic>
        <p:nvPicPr>
          <p:cNvPr id="14340" name="Picture 4" descr="C:\Users\sbsk29\Pictures\2012-09-29\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29" y="1268760"/>
            <a:ext cx="3792000" cy="4896544"/>
          </a:xfrm>
          <a:prstGeom prst="rect">
            <a:avLst/>
          </a:prstGeom>
          <a:noFill/>
          <a:ln w="28575"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111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C000"/>
      </a:hlink>
      <a:folHlink>
        <a:srgbClr val="FFC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137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 «С Днем учителя!»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Гость</cp:lastModifiedBy>
  <cp:revision>54</cp:revision>
  <dcterms:created xsi:type="dcterms:W3CDTF">2015-09-22T14:42:32Z</dcterms:created>
  <dcterms:modified xsi:type="dcterms:W3CDTF">2015-10-02T12:44:56Z</dcterms:modified>
</cp:coreProperties>
</file>